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B16C-4A40-4FDC-83DD-48D060A4575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254E-8C9F-4C95-8750-47F77B0F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0"/>
            <a:ext cx="9144000" cy="23876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ru-RU" dirty="0" smtClean="0"/>
              <a:t>нажмите на серый граммофон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752476"/>
            <a:ext cx="9144000" cy="1655762"/>
          </a:xfrm>
        </p:spPr>
        <p:txBody>
          <a:bodyPr/>
          <a:lstStyle/>
          <a:p>
            <a:r>
              <a:rPr lang="ru-RU" b="1" dirty="0"/>
              <a:t>ТРЕНКИН ДАНИИЛ </a:t>
            </a:r>
            <a:r>
              <a:rPr lang="ru-RU" b="1" dirty="0" smtClean="0"/>
              <a:t>НИКОЛАЕВИЧ</a:t>
            </a:r>
            <a:br>
              <a:rPr lang="ru-RU" b="1" dirty="0" smtClean="0"/>
            </a:br>
            <a:r>
              <a:rPr lang="en-US" dirty="0"/>
              <a:t>+</a:t>
            </a:r>
            <a:r>
              <a:rPr lang="en-US" dirty="0" smtClean="0"/>
              <a:t>79136794329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Skype</a:t>
            </a:r>
            <a:r>
              <a:rPr lang="ru-RU" dirty="0"/>
              <a:t> - </a:t>
            </a:r>
            <a:r>
              <a:rPr lang="en-US" i="1" dirty="0"/>
              <a:t>aesthetic</a:t>
            </a:r>
            <a:r>
              <a:rPr lang="ru-RU" i="1" dirty="0"/>
              <a:t>_</a:t>
            </a:r>
            <a:r>
              <a:rPr lang="en-US" i="1" dirty="0"/>
              <a:t>chocolate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/>
        </p:blipFill>
        <p:spPr bwMode="auto">
          <a:xfrm>
            <a:off x="1082040" y="1407160"/>
            <a:ext cx="2993073" cy="331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lh3.googleusercontent.com/6RNBBGEjyVJLhC0_S1QcmeO67TYEi9BwT_FW0KZn-NaDxl2gdlb68WiMcadI53xklCK29NWZJollttvGp8iIqHVScS3bZFNSE0bx7AGJWuafqGS3zTMpnfAEeP230Ql1rJn6akdJU5PUx7TyyzlmhHYloLIiFRN8qX78X_F6MVGbv8Pw5CUjEPQNLQAOEMOG_RrwRPmvCaID8xbVDHZ_HMsz97Rtf6UquXqVqwSWdHfF1zCMzmG2_LbmWVrCluDEs3vEEmzSq29RbLsQ0_G0U5AxLVY2IlCJjlG2SFo7czxfHeecHQgBa7nXy0WXb6DXltCNjT-is3bamOaUsbcKHXHwRLmYDJr5qSAqV34P7wG3B-q89eWk_0ey1qdzELVPzJ_D1Db0JlucOY6hwlgQIeFZgHsofxcgqr66isJ_BeoTI7LvqBKZmSgP5MjBe1zWRJKi_i7dVGxNyCjX6fY-y9qPdsTF7GHP9puRODnloCHCBxJd0gAZUsrp7NhN9Oz_EIwkjgs0Hw7s6lLa4P6Y2KIzrqZ7YTXuCk0YtyE-RT8V5U_kqFVRwl82Fs27KL6mRNoXekr-QS2-VY54cdACs3HHUPAHWYdWO4cq2rAgNqiJAZin4EppoMBGrXYgirZSseGkK9fre2abzT7YszZGk9HmPz6djYrTBOohJT7Tg4Diksoj-FEaeGw=w703-h93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70" y="1477104"/>
            <a:ext cx="2432050" cy="32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i (play this audi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3781" y="3187700"/>
            <a:ext cx="2484438" cy="24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13" y="0"/>
            <a:ext cx="3091374" cy="26391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" y="0"/>
            <a:ext cx="4303473" cy="4403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11" y="243076"/>
            <a:ext cx="2804342" cy="289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33" y="2501525"/>
            <a:ext cx="2299755" cy="405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9" y="4191578"/>
            <a:ext cx="6606717" cy="25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3441"/>
            <a:ext cx="11704320" cy="63550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 </a:t>
            </a:r>
            <a:r>
              <a:rPr lang="ru-RU" dirty="0" smtClean="0"/>
              <a:t>2013 </a:t>
            </a:r>
            <a:r>
              <a:rPr lang="ru-RU" dirty="0"/>
              <a:t>года по настоящее время работаю в качестве репетитора по английскому языку. Веду индивидуальные уроки, составляю программы уроков для каждого студента под определенные цели и задачи, формирую расписания занятий и домашних заданий, готовлю студентов к международным экзаменам </a:t>
            </a:r>
            <a:r>
              <a:rPr lang="en-GB" dirty="0"/>
              <a:t>IELTS</a:t>
            </a:r>
            <a:r>
              <a:rPr lang="ru-RU" dirty="0"/>
              <a:t>, </a:t>
            </a:r>
            <a:r>
              <a:rPr lang="en-GB" dirty="0"/>
              <a:t>CAE</a:t>
            </a:r>
            <a:r>
              <a:rPr lang="ru-RU" dirty="0"/>
              <a:t>, </a:t>
            </a:r>
            <a:r>
              <a:rPr lang="en-GB" dirty="0"/>
              <a:t>CPE</a:t>
            </a:r>
            <a:r>
              <a:rPr lang="ru-RU" dirty="0"/>
              <a:t>, </a:t>
            </a:r>
            <a:r>
              <a:rPr lang="en-GB" dirty="0"/>
              <a:t>ACCA F</a:t>
            </a:r>
            <a:r>
              <a:rPr lang="ru-RU" dirty="0"/>
              <a:t>5 </a:t>
            </a:r>
            <a:r>
              <a:rPr lang="en-GB" dirty="0"/>
              <a:t>F</a:t>
            </a:r>
            <a:r>
              <a:rPr lang="ru-RU" dirty="0"/>
              <a:t>9. Преподаю английский для путешествий, интервью, работы на английском языке (</a:t>
            </a:r>
            <a:r>
              <a:rPr lang="en-GB" dirty="0"/>
              <a:t>business English</a:t>
            </a:r>
            <a:r>
              <a:rPr lang="ru-RU" dirty="0"/>
              <a:t>), поступления в университеты (магистратура) и всероссийской олимпиады по английскому языку. </a:t>
            </a:r>
          </a:p>
          <a:p>
            <a:pPr lvl="0"/>
            <a:r>
              <a:rPr lang="en-US" dirty="0"/>
              <a:t>2014</a:t>
            </a:r>
            <a:r>
              <a:rPr lang="ru-RU" dirty="0"/>
              <a:t>г</a:t>
            </a:r>
            <a:r>
              <a:rPr lang="en-US" dirty="0"/>
              <a:t>.  – </a:t>
            </a:r>
            <a:r>
              <a:rPr lang="ru-RU" dirty="0"/>
              <a:t>в рамках образовательной программы </a:t>
            </a:r>
            <a:r>
              <a:rPr lang="en-US" dirty="0"/>
              <a:t>«BRITISH COUNCIL  OF EDUCATION» </a:t>
            </a:r>
            <a:r>
              <a:rPr lang="ru-RU" dirty="0"/>
              <a:t>обучался в  Лондоне</a:t>
            </a:r>
            <a:r>
              <a:rPr lang="en-US" dirty="0"/>
              <a:t>, </a:t>
            </a:r>
            <a:r>
              <a:rPr lang="ru-RU" dirty="0"/>
              <a:t>в</a:t>
            </a:r>
            <a:r>
              <a:rPr lang="en-US" dirty="0"/>
              <a:t>  «Frances King School of English». </a:t>
            </a:r>
            <a:r>
              <a:rPr lang="ru-RU" dirty="0"/>
              <a:t>По завершению обучения, в 16 лет получил сертификат  -  </a:t>
            </a:r>
            <a:r>
              <a:rPr lang="en-US" dirty="0"/>
              <a:t>Upper Intermediate</a:t>
            </a:r>
            <a:r>
              <a:rPr lang="ru-RU" dirty="0"/>
              <a:t> 2 (</a:t>
            </a:r>
            <a:r>
              <a:rPr lang="en-US" dirty="0"/>
              <a:t>CEFR B</a:t>
            </a:r>
            <a:r>
              <a:rPr lang="ru-RU" dirty="0"/>
              <a:t>2</a:t>
            </a:r>
            <a:r>
              <a:rPr lang="ru-RU" dirty="0" smtClean="0"/>
              <a:t>).</a:t>
            </a:r>
          </a:p>
          <a:p>
            <a:pPr lvl="0"/>
            <a:r>
              <a:rPr lang="ru-RU" dirty="0"/>
              <a:t>2015г. – 2019 - окончил Омский Государственный Технический Университет по </a:t>
            </a:r>
            <a:r>
              <a:rPr lang="ru-RU" dirty="0" smtClean="0"/>
              <a:t>специальности</a:t>
            </a:r>
            <a:r>
              <a:rPr lang="ru-RU" dirty="0"/>
              <a:t>: «Информатика и вычислительная техника» (</a:t>
            </a:r>
            <a:r>
              <a:rPr lang="ru-RU" dirty="0" err="1"/>
              <a:t>Бакалавриат</a:t>
            </a:r>
            <a:r>
              <a:rPr lang="ru-RU" dirty="0"/>
              <a:t>).</a:t>
            </a:r>
            <a:endParaRPr lang="en-US" dirty="0"/>
          </a:p>
          <a:p>
            <a:pPr lvl="0"/>
            <a:r>
              <a:rPr lang="ru-RU" dirty="0"/>
              <a:t>В 2017 году прошел стажировку в  международной компании «</a:t>
            </a:r>
            <a:r>
              <a:rPr lang="en-US" dirty="0"/>
              <a:t>Crystal</a:t>
            </a:r>
            <a:r>
              <a:rPr lang="en-GB" dirty="0"/>
              <a:t>l</a:t>
            </a:r>
            <a:r>
              <a:rPr lang="en-US" dirty="0"/>
              <a:t>nix</a:t>
            </a:r>
            <a:r>
              <a:rPr lang="ru-RU" dirty="0"/>
              <a:t>» (Новая Зеландия), которая занимается разработкой программного обеспечения, аутсорсингом, собственными и </a:t>
            </a:r>
            <a:r>
              <a:rPr lang="en-GB" dirty="0"/>
              <a:t>open</a:t>
            </a:r>
            <a:r>
              <a:rPr lang="ru-RU" dirty="0"/>
              <a:t>-</a:t>
            </a:r>
            <a:r>
              <a:rPr lang="en-GB" dirty="0"/>
              <a:t>source</a:t>
            </a:r>
            <a:r>
              <a:rPr lang="ru-RU" dirty="0"/>
              <a:t> решениями под </a:t>
            </a:r>
            <a:r>
              <a:rPr lang="en-GB" dirty="0"/>
              <a:t>iOS</a:t>
            </a:r>
            <a:r>
              <a:rPr lang="ru-RU" dirty="0"/>
              <a:t>, </a:t>
            </a:r>
            <a:r>
              <a:rPr lang="en-GB" dirty="0"/>
              <a:t>Android</a:t>
            </a:r>
            <a:r>
              <a:rPr lang="ru-RU" dirty="0"/>
              <a:t> и </a:t>
            </a:r>
            <a:r>
              <a:rPr lang="en-US" dirty="0"/>
              <a:t>WEB</a:t>
            </a:r>
            <a:r>
              <a:rPr lang="ru-RU" dirty="0"/>
              <a:t>. Стажировался  в качестве </a:t>
            </a:r>
            <a:r>
              <a:rPr lang="en-GB" dirty="0"/>
              <a:t>python</a:t>
            </a:r>
            <a:r>
              <a:rPr lang="ru-RU" dirty="0"/>
              <a:t> -разработчика.</a:t>
            </a:r>
            <a:endParaRPr lang="en-US" dirty="0"/>
          </a:p>
          <a:p>
            <a:pPr lvl="0"/>
            <a:r>
              <a:rPr lang="ru-RU" dirty="0" smtClean="0"/>
              <a:t>В 2018 году прошел практику в АО «Территориальная генерирующая компания-11» ПАО «</a:t>
            </a:r>
            <a:r>
              <a:rPr lang="ru-RU" dirty="0" err="1" smtClean="0"/>
              <a:t>Интер</a:t>
            </a:r>
            <a:r>
              <a:rPr lang="ru-RU" dirty="0" smtClean="0"/>
              <a:t> РАО» в качестве системного администратора, где работал с такими программами как: </a:t>
            </a:r>
            <a:r>
              <a:rPr lang="en-GB" dirty="0" smtClean="0"/>
              <a:t>Windows Server</a:t>
            </a:r>
            <a:r>
              <a:rPr lang="ru-RU" dirty="0" smtClean="0"/>
              <a:t>, 1</a:t>
            </a:r>
            <a:r>
              <a:rPr lang="en-GB" dirty="0" smtClean="0"/>
              <a:t>C</a:t>
            </a:r>
            <a:r>
              <a:rPr lang="ru-RU" dirty="0" smtClean="0"/>
              <a:t>, системами виртуализации и прочее.</a:t>
            </a:r>
          </a:p>
          <a:p>
            <a:r>
              <a:rPr lang="ru-RU" dirty="0" smtClean="0"/>
              <a:t>Написал  </a:t>
            </a:r>
            <a:r>
              <a:rPr lang="ru-RU" dirty="0"/>
              <a:t>и опубликовал статью на английском языке «Специфика психологии преподавания английского языка» в сборнике «Язык науки и техники в современном мире».  (международное, 14 апреля 2016 г., г. Омск</a:t>
            </a:r>
            <a:r>
              <a:rPr lang="ru-RU" dirty="0" smtClean="0"/>
              <a:t>)</a:t>
            </a:r>
          </a:p>
          <a:p>
            <a:r>
              <a:rPr lang="ru-RU" dirty="0"/>
              <a:t>В 2019 году я получил два международных сертификата:</a:t>
            </a:r>
            <a:br>
              <a:rPr lang="ru-RU" dirty="0"/>
            </a:br>
            <a:r>
              <a:rPr lang="ru-RU" dirty="0"/>
              <a:t>  - сертификат </a:t>
            </a:r>
            <a:r>
              <a:rPr lang="en-GB" dirty="0"/>
              <a:t>Council of Europe Level C</a:t>
            </a:r>
            <a:r>
              <a:rPr lang="ru-RU" dirty="0"/>
              <a:t>1 (</a:t>
            </a:r>
            <a:r>
              <a:rPr lang="en-GB" dirty="0"/>
              <a:t>Advanced</a:t>
            </a:r>
            <a:r>
              <a:rPr lang="ru-RU" dirty="0"/>
              <a:t>), </a:t>
            </a:r>
            <a:br>
              <a:rPr lang="ru-RU" dirty="0"/>
            </a:br>
            <a:r>
              <a:rPr lang="ru-RU" dirty="0"/>
              <a:t>  - сертификат </a:t>
            </a:r>
            <a:r>
              <a:rPr lang="en-GB" dirty="0"/>
              <a:t>IELTS</a:t>
            </a:r>
            <a:r>
              <a:rPr lang="ru-RU" dirty="0"/>
              <a:t> 7.0 </a:t>
            </a:r>
            <a:r>
              <a:rPr lang="en-GB" dirty="0"/>
              <a:t>CEFR Level C</a:t>
            </a:r>
            <a:r>
              <a:rPr lang="ru-RU" dirty="0"/>
              <a:t>1</a:t>
            </a:r>
            <a:br>
              <a:rPr lang="ru-RU" dirty="0"/>
            </a:br>
            <a:r>
              <a:rPr lang="ru-RU" dirty="0"/>
              <a:t>В данный момент готовлюсь к сдаче уровня </a:t>
            </a:r>
            <a:r>
              <a:rPr lang="en-GB" dirty="0"/>
              <a:t>C</a:t>
            </a:r>
            <a:r>
              <a:rPr lang="ru-RU" dirty="0"/>
              <a:t>2.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"/>
            <a:ext cx="10515600" cy="853440"/>
          </a:xfrm>
        </p:spPr>
        <p:txBody>
          <a:bodyPr/>
          <a:lstStyle/>
          <a:p>
            <a:r>
              <a:rPr lang="ru-RU" dirty="0" smtClean="0"/>
              <a:t>Личные достижения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880"/>
          </a:xfrm>
        </p:spPr>
        <p:txBody>
          <a:bodyPr/>
          <a:lstStyle/>
          <a:p>
            <a:r>
              <a:rPr lang="ru-RU" dirty="0" smtClean="0"/>
              <a:t>Личные достижения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4881"/>
            <a:ext cx="10515600" cy="5232082"/>
          </a:xfrm>
        </p:spPr>
        <p:txBody>
          <a:bodyPr>
            <a:normAutofit/>
          </a:bodyPr>
          <a:lstStyle/>
          <a:p>
            <a:r>
              <a:rPr lang="ru-RU" b="1" dirty="0"/>
              <a:t>Своими достижением считаю результаты своих учеников</a:t>
            </a:r>
            <a:r>
              <a:rPr lang="ru-RU" dirty="0"/>
              <a:t>: </a:t>
            </a:r>
            <a:r>
              <a:rPr lang="ru-RU" dirty="0" err="1"/>
              <a:t>Кермен</a:t>
            </a:r>
            <a:r>
              <a:rPr lang="ru-RU" dirty="0"/>
              <a:t> </a:t>
            </a:r>
            <a:r>
              <a:rPr lang="ru-RU" dirty="0" err="1"/>
              <a:t>Саналовна</a:t>
            </a:r>
            <a:r>
              <a:rPr lang="ru-RU" dirty="0"/>
              <a:t> сдавшая </a:t>
            </a:r>
            <a:r>
              <a:rPr lang="en-GB" dirty="0"/>
              <a:t>ACCA F</a:t>
            </a:r>
            <a:r>
              <a:rPr lang="ru-RU" dirty="0"/>
              <a:t>5 и </a:t>
            </a:r>
            <a:r>
              <a:rPr lang="en-GB" dirty="0"/>
              <a:t>F</a:t>
            </a:r>
            <a:r>
              <a:rPr lang="ru-RU" dirty="0"/>
              <a:t>9 в возрасте 23 лет и сейчас проходит собеседования на должность финансиста; Иван Игоревич поступивший в МГИМО в магистратуру по направлению Юриспруденция (1 вступительное испытание – Английский Язык); Арина Рычкова получила в Лондоне летом 2018 года сертификат уровня </a:t>
            </a:r>
            <a:r>
              <a:rPr lang="en-GB" dirty="0"/>
              <a:t>B</a:t>
            </a:r>
            <a:r>
              <a:rPr lang="ru-RU" dirty="0"/>
              <a:t>2; Татьяна </a:t>
            </a:r>
            <a:r>
              <a:rPr lang="ru-RU" dirty="0" err="1"/>
              <a:t>Торбаненко</a:t>
            </a:r>
            <a:r>
              <a:rPr lang="ru-RU" dirty="0"/>
              <a:t> преодолевшая языковой барьер, живет в Калифорнии; Аня Миронова которую готовлю к Всероссийской Олимпиаде школьников, ее разговорную и письменную речь мы заметно улучшили с </a:t>
            </a:r>
            <a:r>
              <a:rPr lang="ru-RU" dirty="0" err="1"/>
              <a:t>декбаря</a:t>
            </a:r>
            <a:r>
              <a:rPr lang="ru-RU" dirty="0"/>
              <a:t>; </a:t>
            </a:r>
            <a:r>
              <a:rPr lang="ru-RU" dirty="0" err="1"/>
              <a:t>Анастас</a:t>
            </a:r>
            <a:r>
              <a:rPr lang="ru-RU" dirty="0"/>
              <a:t> </a:t>
            </a:r>
            <a:r>
              <a:rPr lang="ru-RU" dirty="0" err="1"/>
              <a:t>Маторин</a:t>
            </a:r>
            <a:r>
              <a:rPr lang="ru-RU" dirty="0"/>
              <a:t> успешно прошедший английскую часть собеседования в </a:t>
            </a:r>
            <a:r>
              <a:rPr lang="ru-RU" dirty="0" err="1"/>
              <a:t>Иннополисе</a:t>
            </a:r>
            <a:r>
              <a:rPr lang="ru-RU" dirty="0"/>
              <a:t> при поступлении в магистратуру.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9640"/>
          </a:xfrm>
        </p:spPr>
        <p:txBody>
          <a:bodyPr/>
          <a:lstStyle/>
          <a:p>
            <a:r>
              <a:rPr lang="ru-RU" dirty="0" smtClean="0"/>
              <a:t>Личные достижения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1"/>
            <a:ext cx="10515600" cy="524732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ПРАКТИЧЕСКИЕ НАВЫКИ по английскому языку:</a:t>
            </a:r>
            <a:endParaRPr lang="en-US" dirty="0" smtClean="0"/>
          </a:p>
          <a:p>
            <a:pPr lvl="0"/>
            <a:r>
              <a:rPr lang="ru-RU" dirty="0" smtClean="0"/>
              <a:t>Свободное устное владение на уровне носителя языка.</a:t>
            </a:r>
            <a:endParaRPr lang="en-US" dirty="0" smtClean="0"/>
          </a:p>
          <a:p>
            <a:pPr lvl="0"/>
            <a:r>
              <a:rPr lang="ru-RU" dirty="0" smtClean="0"/>
              <a:t>Перевод документов (юридических и визовых)</a:t>
            </a:r>
            <a:endParaRPr lang="en-US" dirty="0" smtClean="0"/>
          </a:p>
          <a:p>
            <a:pPr lvl="0"/>
            <a:r>
              <a:rPr lang="ru-RU" dirty="0" smtClean="0"/>
              <a:t>Написание текстов на английском языке, перевод научных работ и других письменных текстов. </a:t>
            </a:r>
            <a:endParaRPr lang="en-US" dirty="0" smtClean="0"/>
          </a:p>
          <a:p>
            <a:pPr lvl="0"/>
            <a:r>
              <a:rPr lang="ru-RU" dirty="0" smtClean="0"/>
              <a:t>Свободный и синхронный устный перевод.</a:t>
            </a:r>
            <a:endParaRPr lang="en-US" dirty="0" smtClean="0"/>
          </a:p>
          <a:p>
            <a:pPr lvl="0"/>
            <a:r>
              <a:rPr lang="ru-RU" dirty="0" smtClean="0"/>
              <a:t>Преподавание английского языка для учащихся  разного возраста и уровня владения языком.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1"/>
            <a:ext cx="10515600" cy="899160"/>
          </a:xfrm>
        </p:spPr>
        <p:txBody>
          <a:bodyPr/>
          <a:lstStyle/>
          <a:p>
            <a:r>
              <a:rPr lang="ru-RU" dirty="0" smtClean="0"/>
              <a:t>Личные достижения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29385"/>
            <a:ext cx="3383280" cy="49143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97" y="1425565"/>
            <a:ext cx="3451603" cy="4918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1425565"/>
            <a:ext cx="3690500" cy="49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079"/>
          </a:xfrm>
        </p:spPr>
        <p:txBody>
          <a:bodyPr/>
          <a:lstStyle/>
          <a:p>
            <a:r>
              <a:rPr lang="ru-RU" dirty="0" smtClean="0"/>
              <a:t>Личные достижения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48" y="1475105"/>
            <a:ext cx="3506272" cy="467503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68" y="1475105"/>
            <a:ext cx="347472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Степанова </a:t>
            </a:r>
            <a:r>
              <a:rPr lang="ru-RU" dirty="0"/>
              <a:t>Надежда Анатольевна – Директор курсов английского языка  и  общественной организации "Пирамида", «Отличник народного просвещения РФ», «Социальный новатор в области социальной педагогики и социальной работы» TEMPUS -TACIS 1996 - UK-</a:t>
            </a:r>
            <a:r>
              <a:rPr lang="ru-RU" dirty="0" err="1"/>
              <a:t>Italy</a:t>
            </a:r>
            <a:r>
              <a:rPr lang="ru-RU" dirty="0"/>
              <a:t> </a:t>
            </a:r>
            <a:r>
              <a:rPr lang="ru-RU" dirty="0" err="1"/>
              <a:t>Alumna</a:t>
            </a:r>
            <a:r>
              <a:rPr lang="ru-RU" dirty="0"/>
              <a:t>, 2001 USA "</a:t>
            </a:r>
            <a:r>
              <a:rPr lang="ru-RU" dirty="0" err="1"/>
              <a:t>Contemporary</a:t>
            </a:r>
            <a:r>
              <a:rPr lang="ru-RU" dirty="0"/>
              <a:t> </a:t>
            </a:r>
            <a:r>
              <a:rPr lang="ru-RU" dirty="0" err="1"/>
              <a:t>Issues</a:t>
            </a:r>
            <a:r>
              <a:rPr lang="ru-RU" dirty="0"/>
              <a:t>" </a:t>
            </a:r>
            <a:r>
              <a:rPr lang="ru-RU" dirty="0" err="1"/>
              <a:t>Alumna</a:t>
            </a:r>
            <a:r>
              <a:rPr lang="ru-RU" dirty="0"/>
              <a:t>, кандидат педагогических наук.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телефон: 8 989 825 82 93,  8 967 309 55 95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323</Words>
  <Application>Microsoft Office PowerPoint</Application>
  <PresentationFormat>Widescreen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(нажмите на серый граммофон)</vt:lpstr>
      <vt:lpstr>PowerPoint Presentation</vt:lpstr>
      <vt:lpstr>Личные достижения</vt:lpstr>
      <vt:lpstr>Личные достижения</vt:lpstr>
      <vt:lpstr>Личные достижения</vt:lpstr>
      <vt:lpstr>Личные достижения</vt:lpstr>
      <vt:lpstr>Личные достижения</vt:lpstr>
      <vt:lpstr>РЕКОМЕНДАТЕЛИ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(нажмите на серый граммофон)</dc:title>
  <dc:creator>Daniil Trenkin</dc:creator>
  <cp:lastModifiedBy>Daniil Trenkin</cp:lastModifiedBy>
  <cp:revision>6</cp:revision>
  <dcterms:created xsi:type="dcterms:W3CDTF">2019-10-06T23:32:56Z</dcterms:created>
  <dcterms:modified xsi:type="dcterms:W3CDTF">2019-10-06T23:56:33Z</dcterms:modified>
</cp:coreProperties>
</file>